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  <p:sldMasterId id="2147483724" r:id="rId6"/>
  </p:sldMasterIdLst>
  <p:sldIdLst>
    <p:sldId id="259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25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09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51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4951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98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E173-9398-4B94-8860-87AEC9F9F867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F73-4F9C-427E-AC4A-ED88BBCE69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92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2163CE-C832-4031-99BD-86244F85C2E1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C7397F-44C3-460C-9E19-349EF628F3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10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ECF11E-88A7-48D3-9143-C3B004E263BC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A6E48D-C327-48A1-9726-3E58840F4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86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4DB53B-1720-403C-89E9-7C52DFE1C872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298D3E-660B-4C4B-B09C-98C0235673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7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35E3C-4F78-4C27-A40E-08B311588E28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5EFDB8-CF70-4EAB-9A68-2D85428686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3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D3F82B-C625-4CCF-BAE0-447ABDE8A59A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459FE9-68A7-48BC-8388-A281071500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11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716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9D272A-7525-4EB9-940B-56609CC673A2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09B6A7-BD28-4640-A9E1-20D9A1313A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96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B87279-FBA2-4DD3-845A-1BCEC9F6598A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ABE5B7-C565-4CF1-9C0C-DFA0CF2047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67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03C4-973F-4510-B6C9-21AD1C5704DE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5290-5C66-4DF9-AE85-5B558D87710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7459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D6E1-2454-43BC-BAB1-22A338062F97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721D-7102-40DB-9CBD-02E5CFE325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493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7667-37FD-4EE7-997C-1D354B6FFC9E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D1ED-3420-4A09-AB99-83205881D7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30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D1AE-19C1-4C44-93B1-5A13CA0A7175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57B9-3306-408A-A7CF-891FA8A4D8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22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C085-B170-4ACC-9019-C30896DEE9FD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8A66-D0D0-4B1E-8D08-1DC393522B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505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D10F-08A3-4676-9C63-6B84E80EEB21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58CB-F521-4E46-A718-B64349F1D2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39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F2B0-4EA9-42AE-8432-3FC05250B254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E03A-7A6B-4DA2-916E-1998EC3B1FF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54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9CF2-F95B-4364-8602-1F2CAC3B1CA8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614A-778B-41F7-A30A-18464D6106D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27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618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1B64-4C3B-4790-A73F-BEE42AA9BBEB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8825-181C-490D-997C-AE740878DD4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63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D446-68EC-408D-B45F-4C2DB3959890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D8A-8177-490F-A542-92EDCD2FD90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9A72-E660-4D40-8331-1586B2508CDC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A813-C9F2-401B-888E-1CF91444555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5351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9D0B-6436-41AB-99AE-B804E9676954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AAD9-4582-4686-ADBA-7B677F3B0B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1726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F5B-9CD0-44AF-BA83-43882AB2F6E1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2426-1177-44A1-BDC7-B1853EA59A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168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2A2-240F-4692-89B1-67765D8B3B1C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4565-0DCE-46D2-8BC8-A6C57480D7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955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266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829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9A23-101A-4375-A39A-5BD36353A0FE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623C-30D2-4C29-904A-DE9756BD2F2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18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730B-49DD-470C-BC3D-A2DCADD8958F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40B9-55A2-4DFE-B135-CE72293EDCC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1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64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4793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68455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1834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24129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15173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14941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99712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5972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04052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2687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929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E173-9398-4B94-8860-87AEC9F9F867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F73-4F9C-427E-AC4A-ED88BBCE69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327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2163CE-C832-4031-99BD-86244F85C2E1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C7397F-44C3-460C-9E19-349EF628F3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225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ECF11E-88A7-48D3-9143-C3B004E263BC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A6E48D-C327-48A1-9726-3E58840F4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96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4DB53B-1720-403C-89E9-7C52DFE1C872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298D3E-660B-4C4B-B09C-98C0235673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927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35E3C-4F78-4C27-A40E-08B311588E28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5EFDB8-CF70-4EAB-9A68-2D85428686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758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D3F82B-C625-4CCF-BAE0-447ABDE8A59A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459FE9-68A7-48BC-8388-A281071500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633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9D272A-7525-4EB9-940B-56609CC673A2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09B6A7-BD28-4640-A9E1-20D9A1313A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558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B87279-FBA2-4DD3-845A-1BCEC9F6598A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ABE5B7-C565-4CF1-9C0C-DFA0CF2047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05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03C4-973F-4510-B6C9-21AD1C5704DE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5290-5C66-4DF9-AE85-5B558D87710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075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D6E1-2454-43BC-BAB1-22A338062F97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721D-7102-40DB-9CBD-02E5CFE325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91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448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7667-37FD-4EE7-997C-1D354B6FFC9E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D1ED-3420-4A09-AB99-83205881D7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150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D1AE-19C1-4C44-93B1-5A13CA0A7175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57B9-3306-408A-A7CF-891FA8A4D8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868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C085-B170-4ACC-9019-C30896DEE9FD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8A66-D0D0-4B1E-8D08-1DC393522B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473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D10F-08A3-4676-9C63-6B84E80EEB21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58CB-F521-4E46-A718-B64349F1D2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27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F2B0-4EA9-42AE-8432-3FC05250B254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E03A-7A6B-4DA2-916E-1998EC3B1FF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784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9CF2-F95B-4364-8602-1F2CAC3B1CA8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614A-778B-41F7-A30A-18464D6106D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8087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1B64-4C3B-4790-A73F-BEE42AA9BBEB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8825-181C-490D-997C-AE740878DD4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872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D446-68EC-408D-B45F-4C2DB3959890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D8A-8177-490F-A542-92EDCD2FD90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9A72-E660-4D40-8331-1586B2508CDC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A813-C9F2-401B-888E-1CF91444555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680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9D0B-6436-41AB-99AE-B804E9676954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AAD9-4582-4686-ADBA-7B677F3B0B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8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642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F5B-9CD0-44AF-BA83-43882AB2F6E1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2426-1177-44A1-BDC7-B1853EA59A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768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2A2-240F-4692-89B1-67765D8B3B1C}" type="datetime1">
              <a:rPr lang="fi-FI"/>
              <a:pPr>
                <a:defRPr/>
              </a:pPr>
              <a:t>17.9.2020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4565-0DCE-46D2-8BC8-A6C57480D7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6764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9477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115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9A23-101A-4375-A39A-5BD36353A0FE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623C-30D2-4C29-904A-DE9756BD2F2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437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730B-49DD-470C-BC3D-A2DCADD8958F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40B9-55A2-4DFE-B135-CE72293EDCC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013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78695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10969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2268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1508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9908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7046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15614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04430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91770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91172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124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04DA-F315-487E-9535-D9AC76382738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63C5-3F9B-40EA-85A4-8533F2A79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8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6AE085-201F-4BE7-A4C9-E5BB5813309E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FC196C-AF3B-47B0-B966-AE25A467E57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37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6AE085-201F-4BE7-A4C9-E5BB5813309E}" type="datetime1">
              <a:rPr lang="fi-FI"/>
              <a:pPr>
                <a:defRPr/>
              </a:pPr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FC196C-AF3B-47B0-B966-AE25A467E57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6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2645" y="709448"/>
            <a:ext cx="10739336" cy="2071991"/>
          </a:xfrm>
        </p:spPr>
        <p:txBody>
          <a:bodyPr/>
          <a:lstStyle/>
          <a:p>
            <a:r>
              <a:rPr lang="fi-FI" dirty="0" smtClean="0"/>
              <a:t>Lautapelivinkkejä 22.9.2020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12342" y="5303475"/>
            <a:ext cx="3616899" cy="1643864"/>
          </a:xfrm>
        </p:spPr>
        <p:txBody>
          <a:bodyPr/>
          <a:lstStyle/>
          <a:p>
            <a:r>
              <a:rPr lang="fi-FI" sz="1800" dirty="0"/>
              <a:t>Renni Honkanen </a:t>
            </a:r>
          </a:p>
          <a:p>
            <a:r>
              <a:rPr lang="fi-FI" sz="1800" dirty="0"/>
              <a:t>Tietopalvelukonsultti</a:t>
            </a:r>
          </a:p>
          <a:p>
            <a:r>
              <a:rPr lang="fi-FI" sz="1800" dirty="0"/>
              <a:t>Kirjastoverkon yhteiset palvelut</a:t>
            </a:r>
          </a:p>
          <a:p>
            <a:r>
              <a:rPr lang="fi-FI" sz="1800" dirty="0"/>
              <a:t>Helsingin kaupunginkirjasto</a:t>
            </a:r>
          </a:p>
        </p:txBody>
      </p:sp>
    </p:spTree>
    <p:extLst>
      <p:ext uri="{BB962C8B-B14F-4D97-AF65-F5344CB8AC3E}">
        <p14:creationId xmlns:p14="http://schemas.microsoft.com/office/powerpoint/2010/main" val="8321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Perusopinnot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”Uusi aalto”, päässeet </a:t>
            </a:r>
            <a:r>
              <a:rPr lang="fi-FI" dirty="0"/>
              <a:t>osaksi kaanonia, ei-pelaavat alkavat tuntevat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smtClean="0"/>
              <a:t>Löytyvät jo marketeista. Useille pelaajille </a:t>
            </a:r>
            <a:r>
              <a:rPr lang="fi-FI" dirty="0"/>
              <a:t>se ensimmäinen askel</a:t>
            </a:r>
          </a:p>
          <a:p>
            <a:endParaRPr lang="fi-FI" sz="1800" dirty="0"/>
          </a:p>
          <a:p>
            <a:r>
              <a:rPr lang="fi-FI" sz="1800" dirty="0" err="1" smtClean="0"/>
              <a:t>Catan</a:t>
            </a:r>
            <a:r>
              <a:rPr lang="fi-FI" sz="1800" dirty="0" smtClean="0"/>
              <a:t> 1995</a:t>
            </a:r>
          </a:p>
          <a:p>
            <a:r>
              <a:rPr lang="fi-FI" sz="1800" dirty="0" err="1" smtClean="0"/>
              <a:t>Carcassonne</a:t>
            </a:r>
            <a:r>
              <a:rPr lang="fi-FI" sz="1800" dirty="0" smtClean="0"/>
              <a:t> </a:t>
            </a:r>
            <a:r>
              <a:rPr lang="fi-FI" sz="1800" dirty="0"/>
              <a:t>2000</a:t>
            </a:r>
          </a:p>
          <a:p>
            <a:r>
              <a:rPr lang="fi-FI" sz="1800" dirty="0" smtClean="0"/>
              <a:t>Menolippu (</a:t>
            </a:r>
            <a:r>
              <a:rPr lang="fi-FI" sz="1800" dirty="0" err="1" smtClean="0"/>
              <a:t>Ticket</a:t>
            </a:r>
            <a:r>
              <a:rPr lang="fi-FI" sz="1800" dirty="0" smtClean="0"/>
              <a:t> to </a:t>
            </a:r>
            <a:r>
              <a:rPr lang="fi-FI" sz="1800" dirty="0" err="1" smtClean="0"/>
              <a:t>ride</a:t>
            </a:r>
            <a:r>
              <a:rPr lang="fi-FI" sz="1800" dirty="0" smtClean="0"/>
              <a:t>) 2004</a:t>
            </a:r>
          </a:p>
          <a:p>
            <a:r>
              <a:rPr lang="fi-FI" sz="1800" dirty="0" err="1" smtClean="0"/>
              <a:t>Dixit</a:t>
            </a:r>
            <a:r>
              <a:rPr lang="fi-FI" sz="1800" dirty="0" smtClean="0"/>
              <a:t> 2008</a:t>
            </a:r>
          </a:p>
          <a:p>
            <a:r>
              <a:rPr lang="fi-FI" sz="1800" dirty="0" smtClean="0"/>
              <a:t>Dominion </a:t>
            </a:r>
            <a:r>
              <a:rPr lang="fi-FI" sz="1800" dirty="0" smtClean="0"/>
              <a:t>2008</a:t>
            </a:r>
          </a:p>
          <a:p>
            <a:r>
              <a:rPr lang="fi-FI" sz="1800" dirty="0" smtClean="0"/>
              <a:t>Pandemia 2008</a:t>
            </a:r>
            <a:endParaRPr lang="fi-FI" sz="1800" dirty="0" smtClean="0"/>
          </a:p>
          <a:p>
            <a:r>
              <a:rPr lang="fi-FI" sz="1800" dirty="0" smtClean="0"/>
              <a:t>7 </a:t>
            </a:r>
            <a:r>
              <a:rPr lang="fi-FI" sz="1800" dirty="0" err="1" smtClean="0"/>
              <a:t>wonders</a:t>
            </a:r>
            <a:r>
              <a:rPr lang="fi-FI" sz="1800" dirty="0" smtClean="0"/>
              <a:t> 2010</a:t>
            </a:r>
          </a:p>
          <a:p>
            <a:endParaRPr lang="fi-FI" dirty="0" smtClean="0"/>
          </a:p>
          <a:p>
            <a:r>
              <a:rPr lang="fi-FI" dirty="0" err="1" smtClean="0"/>
              <a:t>Bubbling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, muun muassa</a:t>
            </a:r>
          </a:p>
          <a:p>
            <a:endParaRPr lang="fi-FI" sz="2000" dirty="0" smtClean="0"/>
          </a:p>
          <a:p>
            <a:r>
              <a:rPr lang="fi-FI" sz="2000" dirty="0" smtClean="0"/>
              <a:t>King of Tokyo 2011</a:t>
            </a:r>
          </a:p>
          <a:p>
            <a:r>
              <a:rPr lang="fi-FI" sz="2000" dirty="0" err="1"/>
              <a:t>Splendor</a:t>
            </a:r>
            <a:r>
              <a:rPr lang="fi-FI" sz="2000" dirty="0"/>
              <a:t> 2014</a:t>
            </a:r>
          </a:p>
          <a:p>
            <a:r>
              <a:rPr lang="fi-FI" sz="2000" dirty="0" err="1"/>
              <a:t>Azul</a:t>
            </a:r>
            <a:r>
              <a:rPr lang="fi-FI" sz="2000" dirty="0"/>
              <a:t> 2017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1721D-7102-40DB-9CBD-02E5CFE32552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880" y="3826311"/>
            <a:ext cx="2264651" cy="23966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20" y="2044832"/>
            <a:ext cx="2256332" cy="228641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475" y="2266958"/>
            <a:ext cx="2216458" cy="152664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861" y="4720807"/>
            <a:ext cx="1992019" cy="18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Jako genret / mekaniikat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Legacy</a:t>
            </a:r>
            <a:r>
              <a:rPr lang="fi-FI" dirty="0"/>
              <a:t>-pelit, sotapelit, junapelit, Europelit, noppapelit, korttipelit …</a:t>
            </a:r>
          </a:p>
          <a:p>
            <a:endParaRPr lang="fi-FI" dirty="0" smtClean="0"/>
          </a:p>
          <a:p>
            <a:r>
              <a:rPr lang="fi-FI" dirty="0" smtClean="0"/>
              <a:t>Pakanrakennus</a:t>
            </a:r>
            <a:r>
              <a:rPr lang="fi-FI" dirty="0"/>
              <a:t>, </a:t>
            </a:r>
            <a:r>
              <a:rPr lang="fi-FI" dirty="0" err="1"/>
              <a:t>draftaus</a:t>
            </a:r>
            <a:r>
              <a:rPr lang="fi-FI" dirty="0"/>
              <a:t>, laattojen asettelu, työläisten </a:t>
            </a:r>
            <a:r>
              <a:rPr lang="fi-FI" dirty="0" smtClean="0"/>
              <a:t>asettelu, </a:t>
            </a:r>
            <a:br>
              <a:rPr lang="fi-FI" dirty="0" smtClean="0"/>
            </a:br>
            <a:r>
              <a:rPr lang="fi-FI" dirty="0" smtClean="0"/>
              <a:t>aluehallinta, nopanheitto, sosiaalinen deduktio …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Yhteistyö</a:t>
            </a:r>
          </a:p>
          <a:p>
            <a:r>
              <a:rPr lang="fi-FI" sz="1800" dirty="0"/>
              <a:t>Pandemia, </a:t>
            </a:r>
            <a:r>
              <a:rPr lang="fi-FI" sz="1800" dirty="0" err="1"/>
              <a:t>Unlock</a:t>
            </a:r>
            <a:r>
              <a:rPr lang="fi-FI" sz="1800" dirty="0"/>
              <a:t>, Just </a:t>
            </a:r>
            <a:r>
              <a:rPr lang="fi-FI" sz="1800" dirty="0" err="1"/>
              <a:t>one</a:t>
            </a:r>
            <a:r>
              <a:rPr lang="fi-FI" sz="1800" dirty="0"/>
              <a:t>, </a:t>
            </a:r>
            <a:r>
              <a:rPr lang="fi-FI" sz="1800" dirty="0" err="1"/>
              <a:t>Arkham</a:t>
            </a:r>
            <a:r>
              <a:rPr lang="fi-FI" sz="1800" dirty="0"/>
              <a:t> </a:t>
            </a:r>
            <a:r>
              <a:rPr lang="fi-FI" sz="1800" dirty="0" err="1"/>
              <a:t>horror</a:t>
            </a:r>
            <a:r>
              <a:rPr lang="fi-FI" sz="1800" dirty="0"/>
              <a:t> + </a:t>
            </a:r>
            <a:r>
              <a:rPr lang="fi-FI" sz="1800" dirty="0" err="1"/>
              <a:t>semi</a:t>
            </a:r>
            <a:r>
              <a:rPr lang="fi-FI" sz="1800" dirty="0"/>
              <a:t> </a:t>
            </a:r>
            <a:r>
              <a:rPr lang="fi-FI" sz="1800" dirty="0" err="1"/>
              <a:t>co</a:t>
            </a:r>
            <a:r>
              <a:rPr lang="fi-FI" sz="1800" dirty="0"/>
              <a:t>-opit </a:t>
            </a:r>
            <a:r>
              <a:rPr lang="fi-FI" sz="1800" dirty="0" err="1"/>
              <a:t>Dead</a:t>
            </a:r>
            <a:r>
              <a:rPr lang="fi-FI" sz="1800" dirty="0"/>
              <a:t> of </a:t>
            </a:r>
            <a:r>
              <a:rPr lang="fi-FI" sz="1800" dirty="0" err="1"/>
              <a:t>winter</a:t>
            </a:r>
            <a:endParaRPr lang="fi-FI" sz="1800" dirty="0"/>
          </a:p>
          <a:p>
            <a:endParaRPr lang="fi-FI" dirty="0"/>
          </a:p>
          <a:p>
            <a:r>
              <a:rPr lang="fi-FI" dirty="0"/>
              <a:t>Roll &amp; </a:t>
            </a:r>
            <a:r>
              <a:rPr lang="fi-FI" dirty="0" err="1"/>
              <a:t>write</a:t>
            </a:r>
            <a:r>
              <a:rPr lang="fi-FI" dirty="0"/>
              <a:t> (kupongintäyttö)</a:t>
            </a:r>
          </a:p>
          <a:p>
            <a:r>
              <a:rPr lang="fi-FI" sz="1800" dirty="0" err="1"/>
              <a:t>Ganz</a:t>
            </a:r>
            <a:r>
              <a:rPr lang="fi-FI" sz="1800" dirty="0"/>
              <a:t> </a:t>
            </a:r>
            <a:r>
              <a:rPr lang="fi-FI" sz="1800" dirty="0" err="1"/>
              <a:t>schön</a:t>
            </a:r>
            <a:r>
              <a:rPr lang="fi-FI" sz="1800" dirty="0"/>
              <a:t> </a:t>
            </a:r>
            <a:r>
              <a:rPr lang="fi-FI" sz="1800" dirty="0" err="1"/>
              <a:t>clever</a:t>
            </a:r>
            <a:r>
              <a:rPr lang="fi-FI" sz="1800" dirty="0"/>
              <a:t>, Second </a:t>
            </a:r>
            <a:r>
              <a:rPr lang="fi-FI" sz="1800" dirty="0" err="1"/>
              <a:t>chance</a:t>
            </a:r>
            <a:r>
              <a:rPr lang="fi-FI" sz="1800" dirty="0"/>
              <a:t>, </a:t>
            </a:r>
            <a:r>
              <a:rPr lang="fi-FI" sz="1800" dirty="0" err="1"/>
              <a:t>Welcome</a:t>
            </a:r>
            <a:r>
              <a:rPr lang="fi-FI" sz="1800" dirty="0"/>
              <a:t> to…</a:t>
            </a:r>
          </a:p>
          <a:p>
            <a:endParaRPr lang="fi-FI" dirty="0" smtClean="0"/>
          </a:p>
          <a:p>
            <a:r>
              <a:rPr lang="fi-FI" dirty="0" smtClean="0"/>
              <a:t>Abstraktit pelit</a:t>
            </a:r>
          </a:p>
          <a:p>
            <a:r>
              <a:rPr lang="fi-FI" sz="1800" dirty="0" err="1" smtClean="0"/>
              <a:t>Hive</a:t>
            </a:r>
            <a:r>
              <a:rPr lang="fi-FI" sz="1800" dirty="0" smtClean="0"/>
              <a:t>, GIPF-sarja, </a:t>
            </a:r>
            <a:r>
              <a:rPr lang="fi-FI" sz="1800" dirty="0" err="1" smtClean="0"/>
              <a:t>Azul</a:t>
            </a:r>
            <a:r>
              <a:rPr lang="fi-FI" sz="1800" dirty="0" smtClean="0"/>
              <a:t>, Santorini</a:t>
            </a:r>
            <a:endParaRPr lang="fi-FI" sz="1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1721D-7102-40DB-9CBD-02E5CFE32552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0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Jako pelaajien mukaan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Lastenpelit</a:t>
            </a:r>
            <a:endParaRPr lang="fi-FI" sz="2800" dirty="0"/>
          </a:p>
          <a:p>
            <a:r>
              <a:rPr lang="fi-FI" sz="1800" dirty="0" smtClean="0"/>
              <a:t>Lastenosaston pelit, pelattavissa lasten kesken</a:t>
            </a:r>
          </a:p>
          <a:p>
            <a:endParaRPr lang="fi-FI" sz="1800" dirty="0" smtClean="0"/>
          </a:p>
          <a:p>
            <a:r>
              <a:rPr lang="fi-FI" sz="2800" dirty="0"/>
              <a:t>Perhepelit</a:t>
            </a:r>
          </a:p>
          <a:p>
            <a:r>
              <a:rPr lang="fi-FI" sz="1800" dirty="0"/>
              <a:t>Tarjoavat myös aikuisille mielekkäitä päätöksiä, pelattavissa koko perheen kanssa</a:t>
            </a:r>
          </a:p>
          <a:p>
            <a:r>
              <a:rPr lang="fi-FI" sz="1800" dirty="0"/>
              <a:t>Yleensä suomenkielisiä</a:t>
            </a:r>
          </a:p>
          <a:p>
            <a:endParaRPr lang="fi-FI" dirty="0"/>
          </a:p>
          <a:p>
            <a:r>
              <a:rPr lang="fi-FI" sz="2800" dirty="0"/>
              <a:t>Harrastajapelit</a:t>
            </a:r>
          </a:p>
          <a:p>
            <a:r>
              <a:rPr lang="fi-FI" sz="1800" dirty="0"/>
              <a:t>Haastavammat pelit, monimutkaisemmat säännöt, paljon komponentteja.</a:t>
            </a:r>
          </a:p>
          <a:p>
            <a:r>
              <a:rPr lang="fi-FI" sz="1800" dirty="0"/>
              <a:t>Yleensä kieli englanti</a:t>
            </a:r>
          </a:p>
          <a:p>
            <a:endParaRPr lang="fi-FI" dirty="0" smtClean="0"/>
          </a:p>
          <a:p>
            <a:r>
              <a:rPr lang="fi-FI" sz="2800" dirty="0"/>
              <a:t>(Seurapelit)</a:t>
            </a:r>
          </a:p>
          <a:p>
            <a:r>
              <a:rPr lang="fi-FI" sz="1800" dirty="0"/>
              <a:t>Ei varsinaisesti </a:t>
            </a:r>
            <a:r>
              <a:rPr lang="fi-FI" sz="1800" dirty="0" smtClean="0"/>
              <a:t>oma </a:t>
            </a:r>
            <a:r>
              <a:rPr lang="fi-FI" sz="1800" dirty="0"/>
              <a:t>kategoriansa</a:t>
            </a:r>
            <a:r>
              <a:rPr lang="fi-FI" sz="1800" dirty="0" smtClean="0"/>
              <a:t>. </a:t>
            </a:r>
          </a:p>
          <a:p>
            <a:r>
              <a:rPr lang="fi-FI" sz="1800" dirty="0" smtClean="0"/>
              <a:t>Illanviettoon viinilasin kanssa, pelailua seurustelun lomassa</a:t>
            </a:r>
            <a:endParaRPr lang="fi-FI" sz="1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1721D-7102-40DB-9CBD-02E5CFE3255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0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Vinkit – koko perhe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Crew</a:t>
            </a:r>
            <a:endParaRPr lang="fi-FI" sz="2800" dirty="0" smtClean="0"/>
          </a:p>
          <a:p>
            <a:r>
              <a:rPr lang="fi-FI" sz="2800" dirty="0" smtClean="0"/>
              <a:t>Second </a:t>
            </a:r>
            <a:r>
              <a:rPr lang="fi-FI" sz="2800" dirty="0" err="1" smtClean="0"/>
              <a:t>chance</a:t>
            </a:r>
            <a:endParaRPr lang="fi-FI" sz="2800" dirty="0" smtClean="0"/>
          </a:p>
          <a:p>
            <a:r>
              <a:rPr lang="fi-FI" sz="2800" dirty="0" err="1" smtClean="0"/>
              <a:t>Ganz</a:t>
            </a:r>
            <a:r>
              <a:rPr lang="fi-FI" sz="2800" dirty="0" smtClean="0"/>
              <a:t> </a:t>
            </a:r>
            <a:r>
              <a:rPr lang="fi-FI" sz="2800" dirty="0" err="1" smtClean="0"/>
              <a:t>schön</a:t>
            </a:r>
            <a:r>
              <a:rPr lang="fi-FI" sz="2800" dirty="0" smtClean="0"/>
              <a:t> </a:t>
            </a:r>
            <a:r>
              <a:rPr lang="fi-FI" sz="2800" dirty="0" err="1" smtClean="0"/>
              <a:t>clever</a:t>
            </a:r>
            <a:r>
              <a:rPr lang="fi-FI" sz="2800" dirty="0" smtClean="0"/>
              <a:t>, </a:t>
            </a:r>
            <a:r>
              <a:rPr lang="fi-FI" sz="2800" dirty="0" err="1" smtClean="0"/>
              <a:t>Dobbelt</a:t>
            </a:r>
            <a:r>
              <a:rPr lang="fi-FI" sz="2800" dirty="0" smtClean="0"/>
              <a:t> </a:t>
            </a:r>
            <a:r>
              <a:rPr lang="fi-FI" sz="2800" dirty="0" err="1" smtClean="0"/>
              <a:t>so</a:t>
            </a:r>
            <a:r>
              <a:rPr lang="fi-FI" sz="2800" dirty="0" smtClean="0"/>
              <a:t> </a:t>
            </a:r>
            <a:r>
              <a:rPr lang="fi-FI" sz="2800" dirty="0" err="1" smtClean="0"/>
              <a:t>clever</a:t>
            </a:r>
            <a:endParaRPr lang="fi-FI" sz="2800" dirty="0" smtClean="0"/>
          </a:p>
          <a:p>
            <a:r>
              <a:rPr lang="fi-FI" sz="2800" dirty="0" err="1" smtClean="0"/>
              <a:t>Azul</a:t>
            </a:r>
            <a:r>
              <a:rPr lang="fi-FI" sz="2800" dirty="0" smtClean="0"/>
              <a:t> (kolme erilaista)</a:t>
            </a:r>
          </a:p>
          <a:p>
            <a:r>
              <a:rPr lang="fi-FI" sz="2800" dirty="0" err="1" smtClean="0"/>
              <a:t>Unlock</a:t>
            </a:r>
            <a:r>
              <a:rPr lang="fi-FI" sz="2800" dirty="0" smtClean="0"/>
              <a:t> (useita osia)</a:t>
            </a:r>
          </a:p>
          <a:p>
            <a:r>
              <a:rPr lang="fi-FI" sz="2800" dirty="0" err="1" smtClean="0"/>
              <a:t>Quest</a:t>
            </a:r>
            <a:r>
              <a:rPr lang="fi-FI" sz="2800" dirty="0" smtClean="0"/>
              <a:t> for </a:t>
            </a:r>
            <a:r>
              <a:rPr lang="fi-FI" sz="2800" dirty="0" err="1"/>
              <a:t>E</a:t>
            </a:r>
            <a:r>
              <a:rPr lang="fi-FI" sz="2800" dirty="0" err="1" smtClean="0"/>
              <a:t>l</a:t>
            </a:r>
            <a:r>
              <a:rPr lang="fi-FI" sz="2800" dirty="0" smtClean="0"/>
              <a:t> </a:t>
            </a:r>
            <a:r>
              <a:rPr lang="fi-FI" sz="2800" dirty="0" err="1" smtClean="0"/>
              <a:t>Dorado</a:t>
            </a:r>
            <a:endParaRPr lang="fi-FI" sz="2800" dirty="0" smtClean="0"/>
          </a:p>
          <a:p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mind</a:t>
            </a:r>
            <a:endParaRPr lang="fi-FI" sz="2800" dirty="0" smtClean="0"/>
          </a:p>
          <a:p>
            <a:r>
              <a:rPr lang="fi-FI" sz="2800" dirty="0" smtClean="0"/>
              <a:t>6 </a:t>
            </a:r>
            <a:r>
              <a:rPr lang="fi-FI" sz="2800" dirty="0" err="1" smtClean="0"/>
              <a:t>nimmt</a:t>
            </a:r>
            <a:endParaRPr lang="fi-FI" sz="2800" dirty="0" smtClean="0"/>
          </a:p>
          <a:p>
            <a:r>
              <a:rPr lang="fi-FI" sz="2800" dirty="0" smtClean="0"/>
              <a:t>For </a:t>
            </a:r>
            <a:r>
              <a:rPr lang="fi-FI" sz="2800" dirty="0" err="1" smtClean="0"/>
              <a:t>sale</a:t>
            </a:r>
            <a:endParaRPr lang="fi-FI" sz="2800" dirty="0" smtClean="0"/>
          </a:p>
          <a:p>
            <a:r>
              <a:rPr lang="fi-FI" sz="2800" dirty="0" err="1" smtClean="0"/>
              <a:t>Quacks</a:t>
            </a:r>
            <a:r>
              <a:rPr lang="fi-FI" sz="2800" dirty="0" smtClean="0"/>
              <a:t> of </a:t>
            </a:r>
            <a:r>
              <a:rPr lang="fi-FI" sz="2800" dirty="0" err="1" smtClean="0"/>
              <a:t>Quedlinburg</a:t>
            </a:r>
            <a:r>
              <a:rPr lang="fi-FI" sz="2800" dirty="0" smtClean="0"/>
              <a:t> (</a:t>
            </a:r>
            <a:r>
              <a:rPr lang="fi-FI" sz="2800" dirty="0" err="1" smtClean="0"/>
              <a:t>Räävelin</a:t>
            </a:r>
            <a:r>
              <a:rPr lang="fi-FI" sz="2800" dirty="0" smtClean="0"/>
              <a:t> rohtotohtorit)</a:t>
            </a:r>
          </a:p>
          <a:p>
            <a:r>
              <a:rPr lang="fi-FI" sz="2800" dirty="0" err="1" smtClean="0"/>
              <a:t>Stuffed</a:t>
            </a:r>
            <a:r>
              <a:rPr lang="fi-FI" sz="2800" dirty="0" smtClean="0"/>
              <a:t> </a:t>
            </a:r>
            <a:r>
              <a:rPr lang="fi-FI" sz="2800" dirty="0" err="1" smtClean="0"/>
              <a:t>fables</a:t>
            </a:r>
            <a:endParaRPr lang="fi-FI" sz="2800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1721D-7102-40DB-9CBD-02E5CFE3255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Vinkit – aikuisemmille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 smtClean="0"/>
              <a:t>Chronicles</a:t>
            </a:r>
            <a:r>
              <a:rPr lang="fi-FI" sz="2800" dirty="0" smtClean="0"/>
              <a:t> of </a:t>
            </a:r>
            <a:r>
              <a:rPr lang="fi-FI" sz="2800" dirty="0" err="1" smtClean="0"/>
              <a:t>crime</a:t>
            </a:r>
            <a:endParaRPr lang="fi-FI" sz="2800" dirty="0" smtClean="0"/>
          </a:p>
          <a:p>
            <a:r>
              <a:rPr lang="fi-FI" sz="2800" dirty="0" smtClean="0"/>
              <a:t>Sherlock Holmes </a:t>
            </a:r>
            <a:r>
              <a:rPr lang="fi-FI" sz="2800" dirty="0" err="1" smtClean="0"/>
              <a:t>consulting</a:t>
            </a:r>
            <a:r>
              <a:rPr lang="fi-FI" sz="2800" dirty="0" smtClean="0"/>
              <a:t> </a:t>
            </a:r>
            <a:r>
              <a:rPr lang="fi-FI" sz="2800" dirty="0" err="1" smtClean="0"/>
              <a:t>detective</a:t>
            </a:r>
            <a:endParaRPr lang="fi-FI" sz="2800" dirty="0" smtClean="0"/>
          </a:p>
          <a:p>
            <a:r>
              <a:rPr lang="fi-FI" sz="2800" dirty="0" err="1" smtClean="0"/>
              <a:t>Terraforming</a:t>
            </a:r>
            <a:r>
              <a:rPr lang="fi-FI" sz="2800" dirty="0" smtClean="0"/>
              <a:t> Mars</a:t>
            </a:r>
          </a:p>
          <a:p>
            <a:r>
              <a:rPr lang="fi-FI" sz="2800" dirty="0" err="1" smtClean="0"/>
              <a:t>Wingspan</a:t>
            </a:r>
            <a:endParaRPr lang="fi-FI" sz="2800" dirty="0" smtClean="0"/>
          </a:p>
          <a:p>
            <a:r>
              <a:rPr lang="fi-FI" sz="2800" dirty="0" err="1" smtClean="0"/>
              <a:t>Undaunted</a:t>
            </a:r>
            <a:r>
              <a:rPr lang="fi-FI" sz="2800" dirty="0" smtClean="0"/>
              <a:t> : </a:t>
            </a:r>
            <a:r>
              <a:rPr lang="fi-FI" sz="2800" dirty="0" err="1" smtClean="0"/>
              <a:t>Normandy</a:t>
            </a:r>
            <a:endParaRPr lang="fi-FI" sz="2800" dirty="0" smtClean="0"/>
          </a:p>
          <a:p>
            <a:r>
              <a:rPr lang="fi-FI" sz="2800" dirty="0" err="1" smtClean="0"/>
              <a:t>Rokoko</a:t>
            </a:r>
            <a:endParaRPr lang="fi-FI" sz="2800" dirty="0" smtClean="0"/>
          </a:p>
          <a:p>
            <a:r>
              <a:rPr lang="fi-FI" sz="2800" dirty="0" err="1" smtClean="0"/>
              <a:t>Libertalia</a:t>
            </a:r>
            <a:endParaRPr lang="fi-FI" sz="1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1721D-7102-40DB-9CBD-02E5CFE3255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alinen_il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suaalinen_ilme" id="{B286BA01-3113-4EE7-A2E8-E6B467A739FF}" vid="{B07DA804-FD84-4BD6-8BB7-7B357707D6A4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2733F3FF-16CA-488A-BA31-D8ECD0C592AF}" vid="{F8B72B4E-CAC5-45FD-92A5-7A9FB78FF1E4}"/>
    </a:ext>
  </a:extLst>
</a:theme>
</file>

<file path=ppt/theme/theme3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2733F3FF-16CA-488A-BA31-D8ECD0C592AF}" vid="{F8B72B4E-CAC5-45FD-92A5-7A9FB78FF1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A2F8534C09DD14EA05155DD5BE55B8D" ma:contentTypeVersion="11" ma:contentTypeDescription="Luo uusi asiakirja." ma:contentTypeScope="" ma:versionID="5a1ff77c7d39f4b45983fd92a7611013">
  <xsd:schema xmlns:xsd="http://www.w3.org/2001/XMLSchema" xmlns:xs="http://www.w3.org/2001/XMLSchema" xmlns:p="http://schemas.microsoft.com/office/2006/metadata/properties" xmlns:ns3="ae4f32a9-6f32-4f30-94dc-c4b55076acf8" xmlns:ns4="3bfdcc35-cf8b-47db-8920-1f69e3607905" targetNamespace="http://schemas.microsoft.com/office/2006/metadata/properties" ma:root="true" ma:fieldsID="47f8a1e6cedd4dd640413b80bc940493" ns3:_="" ns4:_="">
    <xsd:import namespace="ae4f32a9-6f32-4f30-94dc-c4b55076acf8"/>
    <xsd:import namespace="3bfdcc35-cf8b-47db-8920-1f69e36079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f32a9-6f32-4f30-94dc-c4b55076ac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cc35-cf8b-47db-8920-1f69e3607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6FD3BB-29FA-4F92-98AD-1CD20C56B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4f32a9-6f32-4f30-94dc-c4b55076acf8"/>
    <ds:schemaRef ds:uri="3bfdcc35-cf8b-47db-8920-1f69e3607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97C81-F0A9-48F8-BE26-41ADD09A0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3AD563-10F3-451D-A8B4-4B91FCB89786}">
  <ds:schemaRefs>
    <ds:schemaRef ds:uri="http://schemas.microsoft.com/office/2006/metadata/properties"/>
    <ds:schemaRef ds:uri="ae4f32a9-6f32-4f30-94dc-c4b55076ac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3bfdcc35-cf8b-47db-8920-1f69e36079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visuaalinen_ilme</Template>
  <TotalTime>716</TotalTime>
  <Words>259</Words>
  <Application>Microsoft Office PowerPoint</Application>
  <PresentationFormat>Laajakuva</PresentationFormat>
  <Paragraphs>74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visuaalinen_ilme</vt:lpstr>
      <vt:lpstr>HKI-perus</vt:lpstr>
      <vt:lpstr>1_HKI-perus</vt:lpstr>
      <vt:lpstr>Lautapelivinkkejä 22.9.2020</vt:lpstr>
      <vt:lpstr>Perusopinnot</vt:lpstr>
      <vt:lpstr>Jako genret / mekaniikat</vt:lpstr>
      <vt:lpstr>Jako pelaajien mukaan</vt:lpstr>
      <vt:lpstr>Vinkit – koko perhe</vt:lpstr>
      <vt:lpstr>Vinkit – aikuisemmille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Lautapelivinkkejä 22.9.2020</dc:title>
  <dc:creator>Honkanen Renni</dc:creator>
  <cp:lastModifiedBy>Honkanen Renni</cp:lastModifiedBy>
  <cp:revision>24</cp:revision>
  <dcterms:created xsi:type="dcterms:W3CDTF">2020-09-14T12:18:33Z</dcterms:created>
  <dcterms:modified xsi:type="dcterms:W3CDTF">2020-09-17T12:33:00Z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0x0101009A2F8534C09DD14EA05155DD5BE55B8D</vt:lpwstr>
  </property>
</Properties>
</file>